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8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485" y="2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FAABE-2E7A-44FB-806C-F9428F6B1020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93E46-01AB-4C6C-A8E0-722AC9A9E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044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05157-AD9F-48AA-BE0A-5350849FEEEB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C549-E86A-4D97-B442-A0796EC055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05157-AD9F-48AA-BE0A-5350849FEEEB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C549-E86A-4D97-B442-A0796EC055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05157-AD9F-48AA-BE0A-5350849FEEEB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C549-E86A-4D97-B442-A0796EC055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05157-AD9F-48AA-BE0A-5350849FEEEB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C549-E86A-4D97-B442-A0796EC055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05157-AD9F-48AA-BE0A-5350849FEEEB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C549-E86A-4D97-B442-A0796EC055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05157-AD9F-48AA-BE0A-5350849FEEEB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C549-E86A-4D97-B442-A0796EC055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05157-AD9F-48AA-BE0A-5350849FEEEB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C549-E86A-4D97-B442-A0796EC055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05157-AD9F-48AA-BE0A-5350849FEEEB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C549-E86A-4D97-B442-A0796EC055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05157-AD9F-48AA-BE0A-5350849FEEEB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C549-E86A-4D97-B442-A0796EC055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05157-AD9F-48AA-BE0A-5350849FEEEB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C549-E86A-4D97-B442-A0796EC055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05157-AD9F-48AA-BE0A-5350849FEEEB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3C549-E86A-4D97-B442-A0796EC055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05157-AD9F-48AA-BE0A-5350849FEEEB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3C549-E86A-4D97-B442-A0796EC0557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64236" y="684726"/>
            <a:ext cx="7263527" cy="2902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婚礼快闪</a:t>
            </a:r>
            <a:endParaRPr lang="en-US" altLang="zh-CN" sz="13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7"/>
          <p:cNvSpPr txBox="1"/>
          <p:nvPr>
            <p:custDataLst>
              <p:tags r:id="rId1"/>
            </p:custDataLst>
          </p:nvPr>
        </p:nvSpPr>
        <p:spPr>
          <a:xfrm>
            <a:off x="2322513" y="2321004"/>
            <a:ext cx="762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别眨眼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16000" y="2321004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表演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70464" y="2321004"/>
            <a:ext cx="372409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38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马上</a:t>
            </a:r>
            <a:endParaRPr lang="zh-CN" altLang="zh-CN" sz="138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52513" y="2600980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开始了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16000" y="2321004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9"/>
          <p:cNvSpPr txBox="1"/>
          <p:nvPr>
            <p:custDataLst>
              <p:tags r:id="rId1"/>
            </p:custDataLst>
          </p:nvPr>
        </p:nvSpPr>
        <p:spPr>
          <a:xfrm>
            <a:off x="4405911" y="2424882"/>
            <a:ext cx="3957021" cy="221599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67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新郎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52513" y="2600980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张无忌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16000" y="2321004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接下来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9"/>
          <p:cNvSpPr txBox="1"/>
          <p:nvPr>
            <p:custDataLst>
              <p:tags r:id="rId1"/>
            </p:custDataLst>
          </p:nvPr>
        </p:nvSpPr>
        <p:spPr>
          <a:xfrm>
            <a:off x="4291611" y="2424882"/>
            <a:ext cx="3957021" cy="221599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67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新娘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52513" y="2486680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赵敏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52513" y="2337018"/>
            <a:ext cx="10160000" cy="1862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15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endParaRPr lang="en-US" altLang="zh-CN" sz="115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16000" y="2321004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15891" y="2321004"/>
            <a:ext cx="903324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38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终于完成了</a:t>
            </a:r>
            <a:endParaRPr lang="zh-CN" altLang="zh-CN" sz="138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52513" y="2321004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altLang="zh-CN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3897" y="2767280"/>
            <a:ext cx="433323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3800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2014</a:t>
            </a:r>
            <a:endParaRPr lang="zh-CN" altLang="zh-CN" sz="60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3896" y="2767280"/>
            <a:ext cx="433323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3800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2015</a:t>
            </a:r>
            <a:endParaRPr lang="zh-CN" altLang="zh-CN" sz="60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3896" y="2767280"/>
            <a:ext cx="433323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3800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2016</a:t>
            </a:r>
            <a:endParaRPr lang="zh-CN" altLang="zh-CN" sz="60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3896" y="2767280"/>
            <a:ext cx="433323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3800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2017</a:t>
            </a:r>
            <a:endParaRPr lang="zh-CN" altLang="zh-CN" sz="60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3896" y="2767280"/>
            <a:ext cx="433323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3800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2018</a:t>
            </a:r>
            <a:endParaRPr lang="zh-CN" altLang="zh-CN" sz="60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16000" y="2321004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爱情长跑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9096" y="2705725"/>
            <a:ext cx="549381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38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接下来</a:t>
            </a:r>
            <a:endParaRPr lang="zh-CN" altLang="zh-CN" sz="138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16000" y="1613118"/>
            <a:ext cx="10160000" cy="36317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15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endParaRPr lang="en-US" altLang="zh-CN" sz="115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15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结婚啦</a:t>
            </a:r>
            <a:endParaRPr lang="zh-CN" altLang="en-US" sz="115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970823" y="2600627"/>
            <a:ext cx="549381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38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请欣赏</a:t>
            </a:r>
            <a:endParaRPr lang="zh-CN" altLang="zh-CN" sz="138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9094" y="2105561"/>
            <a:ext cx="549381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38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我们的</a:t>
            </a:r>
            <a:endParaRPr lang="zh-CN" altLang="zh-CN" sz="138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2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03609" y="1713675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15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甜</a:t>
            </a:r>
            <a:endParaRPr lang="zh-CN" altLang="zh-CN" sz="115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74418" y="1713675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15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蜜</a:t>
            </a:r>
            <a:endParaRPr lang="zh-CN" altLang="zh-CN" sz="115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303608" y="3575723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15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瞬</a:t>
            </a:r>
            <a:endParaRPr lang="zh-CN" altLang="zh-CN" sz="115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74417" y="3575723"/>
            <a:ext cx="165943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15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间</a:t>
            </a:r>
            <a:endParaRPr lang="zh-CN" altLang="zh-CN" sz="115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16000" y="2321004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61264" y="2526476"/>
            <a:ext cx="726352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38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在百忙中</a:t>
            </a:r>
            <a:endParaRPr lang="zh-CN" altLang="zh-CN" sz="138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2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132513" y="2571598"/>
            <a:ext cx="372409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38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参加</a:t>
            </a:r>
            <a:endParaRPr lang="zh-CN" altLang="zh-CN" sz="138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16000" y="2321004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978351" y="1747597"/>
            <a:ext cx="2308324" cy="363176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38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婚礼</a:t>
            </a:r>
            <a:endParaRPr lang="zh-CN" altLang="zh-CN" sz="138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52513" y="2497976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希望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58521" y="2555504"/>
            <a:ext cx="372409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38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大家</a:t>
            </a:r>
            <a:endParaRPr lang="zh-CN" altLang="zh-CN" sz="138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2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16000" y="2321004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62798" y="2571598"/>
            <a:ext cx="726352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3800" kern="100">
                <a:solidFill>
                  <a:schemeClr val="bg1"/>
                </a:solidFill>
                <a:latin typeface="Calibri" panose="020F050202020403020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吃好玩好</a:t>
            </a:r>
            <a:endParaRPr lang="zh-CN" altLang="zh-CN" sz="13800" kern="100" dirty="0">
              <a:solidFill>
                <a:schemeClr val="bg1"/>
              </a:solidFill>
              <a:latin typeface="Calibri" panose="020F050202020403020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8"/>
          <p:cNvSpPr txBox="1"/>
          <p:nvPr>
            <p:custDataLst>
              <p:tags r:id="rId1"/>
            </p:custDataLst>
          </p:nvPr>
        </p:nvSpPr>
        <p:spPr>
          <a:xfrm>
            <a:off x="1016000" y="2321004"/>
            <a:ext cx="1016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好了吗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868741" y="1351669"/>
            <a:ext cx="2454518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8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"/>
    </mc:Choice>
    <mc:Fallback xmlns="">
      <p:transition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868741" y="1351669"/>
            <a:ext cx="2454518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7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"/>
    </mc:Choice>
    <mc:Fallback xmlns="">
      <p:transition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868741" y="1351669"/>
            <a:ext cx="2454518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7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"/>
    </mc:Choice>
    <mc:Fallback xmlns="">
      <p:transition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7"/>
          <p:cNvSpPr txBox="1"/>
          <p:nvPr>
            <p:custDataLst>
              <p:tags r:id="rId1"/>
            </p:custDataLst>
          </p:nvPr>
        </p:nvSpPr>
        <p:spPr>
          <a:xfrm>
            <a:off x="2286000" y="2840192"/>
            <a:ext cx="762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千万</a:t>
            </a:r>
            <a:endParaRPr lang="zh-CN" altLang="en-US" sz="13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"/>
    </mc:Choice>
    <mc:Fallback xmlns="">
      <p:transition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99</Words>
  <Application>Microsoft Office PowerPoint</Application>
  <PresentationFormat>宽屏</PresentationFormat>
  <Paragraphs>65</Paragraphs>
  <Slides>40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45" baseType="lpstr"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pw</cp:lastModifiedBy>
  <cp:revision>13</cp:revision>
  <dcterms:created xsi:type="dcterms:W3CDTF">2018-06-28T07:41:00Z</dcterms:created>
  <dcterms:modified xsi:type="dcterms:W3CDTF">2020-05-04T12:25:40Z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